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5" r:id="rId2"/>
    <p:sldId id="263" r:id="rId3"/>
    <p:sldId id="256" r:id="rId4"/>
    <p:sldId id="260" r:id="rId5"/>
    <p:sldId id="261" r:id="rId6"/>
    <p:sldId id="259" r:id="rId7"/>
    <p:sldId id="264" r:id="rId8"/>
    <p:sldId id="262" r:id="rId9"/>
    <p:sldId id="257" r:id="rId10"/>
    <p:sldId id="266" r:id="rId11"/>
    <p:sldId id="281" r:id="rId12"/>
    <p:sldId id="283" r:id="rId13"/>
    <p:sldId id="267" r:id="rId14"/>
    <p:sldId id="282" r:id="rId15"/>
    <p:sldId id="269" r:id="rId16"/>
    <p:sldId id="270" r:id="rId17"/>
    <p:sldId id="272" r:id="rId18"/>
    <p:sldId id="271" r:id="rId19"/>
    <p:sldId id="273" r:id="rId20"/>
    <p:sldId id="274" r:id="rId21"/>
    <p:sldId id="276" r:id="rId22"/>
    <p:sldId id="279" r:id="rId23"/>
    <p:sldId id="277" r:id="rId24"/>
    <p:sldId id="280" r:id="rId25"/>
    <p:sldId id="284" r:id="rId26"/>
    <p:sldId id="285" r:id="rId27"/>
    <p:sldId id="286" r:id="rId28"/>
    <p:sldId id="288" r:id="rId29"/>
    <p:sldId id="289" r:id="rId30"/>
    <p:sldId id="292" r:id="rId31"/>
    <p:sldId id="287" r:id="rId32"/>
    <p:sldId id="291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4695"/>
  </p:normalViewPr>
  <p:slideViewPr>
    <p:cSldViewPr>
      <p:cViewPr varScale="1">
        <p:scale>
          <a:sx n="143" d="100"/>
          <a:sy n="143" d="100"/>
        </p:scale>
        <p:origin x="149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8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53B36-6D67-4626-9774-A14807CAE086}" type="datetimeFigureOut">
              <a:rPr lang="en-US" smtClean="0"/>
              <a:t>3/16/17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CC6A7-223D-4719-8EF3-0160D83DC6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DF512-6C66-47D6-B8B2-35C74F55EF4B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047EB-6BD7-4B33-BD0E-00CD03F87214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A3372-E5C5-4C5A-ADB2-CBD604C89AD6}" type="datetimeFigureOut">
              <a:rPr lang="en-US" smtClean="0"/>
              <a:pPr/>
              <a:t>3/16/17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B7639-BE89-40BB-BFE3-02B30CED21C0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e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eg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Relationship Id="rId3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3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1928802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</a:rPr>
              <a:t>Press Releases</a:t>
            </a:r>
            <a:br>
              <a:rPr lang="en-US" sz="6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</a:rPr>
              <a:t>of </a:t>
            </a:r>
            <a:endParaRPr lang="en-IN"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 descr="Backup_of_PWS 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3214686"/>
            <a:ext cx="5818663" cy="1318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hara Sharma\Desktop\pws  pics\whatsup pics as on dec 2015\Sent\IMG-20151203-WA0029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l="18055" t="18750" r="33333" b="15625"/>
          <a:stretch>
            <a:fillRect/>
          </a:stretch>
        </p:blipFill>
        <p:spPr bwMode="auto">
          <a:xfrm rot="16200000">
            <a:off x="2014520" y="-1228758"/>
            <a:ext cx="4143404" cy="7458127"/>
          </a:xfrm>
          <a:prstGeom prst="rect">
            <a:avLst/>
          </a:prstGeom>
          <a:noFill/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500034" y="56435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Hindi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Milap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/>
              <a:t> – </a:t>
            </a:r>
            <a:r>
              <a:rPr lang="en-US" sz="2000" dirty="0" err="1" smtClean="0"/>
              <a:t>Ist</a:t>
            </a:r>
            <a:r>
              <a:rPr lang="en-US" sz="2000" dirty="0" smtClean="0"/>
              <a:t> Dec 2015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Awareness campaign on Worlds Aids Day 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500034" y="56435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52434" y="57959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Enadu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 in Burgula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High School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7620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500034" y="56435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52434" y="57959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Enadu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Pragathi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Involvement in Toilet Construction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714356"/>
            <a:ext cx="2428892" cy="509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500034" y="56435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81" name="Picture 9" descr="C:\Users\Dhara Sharma\Desktop\IMG-20160114-WA0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57166"/>
            <a:ext cx="7048500" cy="5229225"/>
          </a:xfrm>
          <a:prstGeom prst="rect">
            <a:avLst/>
          </a:prstGeom>
          <a:noFill/>
        </p:spPr>
      </p:pic>
      <p:sp>
        <p:nvSpPr>
          <p:cNvPr id="9" name="Text Placeholder 6"/>
          <p:cNvSpPr txBox="1">
            <a:spLocks/>
          </p:cNvSpPr>
          <p:nvPr/>
        </p:nvSpPr>
        <p:spPr>
          <a:xfrm>
            <a:off x="652434" y="57959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Nav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Telangana</a:t>
            </a:r>
            <a:r>
              <a:rPr lang="en-US" sz="2000" dirty="0" smtClean="0"/>
              <a:t>- I3th Jan 2016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Inaugural for Toilet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Construction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500034" y="56435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52434" y="57959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Enadu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12th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2016 - 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71480"/>
            <a:ext cx="6072230" cy="538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500034" y="56435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dirty="0" smtClean="0"/>
              <a:t>I3th Jan 2016</a:t>
            </a:r>
            <a:endParaRPr lang="en-IN" sz="2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Inaugural for Toilet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Construction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5" name="Picture 1" descr="C:\Users\Dhara Sharma\Desktop\5da7b2e4-bd72-40db-8f5b-d17f6cc76c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71480"/>
            <a:ext cx="2171700" cy="5210176"/>
          </a:xfrm>
          <a:prstGeom prst="rect">
            <a:avLst/>
          </a:prstGeom>
          <a:noFill/>
        </p:spPr>
      </p:pic>
      <p:pic>
        <p:nvPicPr>
          <p:cNvPr id="4" name="Picture 3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642910" y="5715016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785786" y="5715016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Enadu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25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January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 err="1" smtClean="0"/>
              <a:t>Swach</a:t>
            </a:r>
            <a:r>
              <a:rPr lang="en-US" sz="2000" dirty="0" smtClean="0"/>
              <a:t> Bharat at </a:t>
            </a:r>
            <a:r>
              <a:rPr lang="en-US" sz="2000" dirty="0" err="1" smtClean="0"/>
              <a:t>Nerellacheru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7" name="Picture 5" descr="C:\Users\Dhara Sharma\Downloads\IMG_20160304_234235_1.jpg"/>
          <p:cNvPicPr>
            <a:picLocks noChangeAspect="1" noChangeArrowheads="1"/>
          </p:cNvPicPr>
          <p:nvPr/>
        </p:nvPicPr>
        <p:blipFill>
          <a:blip r:embed="rId2" cstate="print"/>
          <a:srcRect t="9375" r="11111" b="18750"/>
          <a:stretch>
            <a:fillRect/>
          </a:stretch>
        </p:blipFill>
        <p:spPr bwMode="auto">
          <a:xfrm>
            <a:off x="2000250" y="642918"/>
            <a:ext cx="4572014" cy="4929222"/>
          </a:xfrm>
          <a:prstGeom prst="rect">
            <a:avLst/>
          </a:prstGeom>
          <a:noFill/>
        </p:spPr>
      </p:pic>
      <p:pic>
        <p:nvPicPr>
          <p:cNvPr id="13" name="Picture 12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500034" y="56435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52434" y="57959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E:\Pragathi\Press Releases\2016\KRG Committ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8103748" cy="3571900"/>
          </a:xfrm>
          <a:prstGeom prst="rect">
            <a:avLst/>
          </a:prstGeom>
          <a:noFill/>
        </p:spPr>
      </p:pic>
      <p:sp>
        <p:nvSpPr>
          <p:cNvPr id="13" name="Text Placeholder 6"/>
          <p:cNvSpPr txBox="1">
            <a:spLocks/>
          </p:cNvSpPr>
          <p:nvPr/>
        </p:nvSpPr>
        <p:spPr>
          <a:xfrm>
            <a:off x="804834" y="59483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Enadu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/>
              <a:t>- – I3 Jan 2016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Oath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taking for Village development 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500034" y="56435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52434" y="57959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Eenadu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9" name="Picture 5" descr="E:\Pragathi\Press Releases\2016\krg press.jpg"/>
          <p:cNvPicPr>
            <a:picLocks noChangeAspect="1" noChangeArrowheads="1"/>
          </p:cNvPicPr>
          <p:nvPr/>
        </p:nvPicPr>
        <p:blipFill>
          <a:blip r:embed="rId2"/>
          <a:srcRect t="14547"/>
          <a:stretch>
            <a:fillRect/>
          </a:stretch>
        </p:blipFill>
        <p:spPr bwMode="auto">
          <a:xfrm>
            <a:off x="1022374" y="857232"/>
            <a:ext cx="6978650" cy="5035568"/>
          </a:xfrm>
          <a:prstGeom prst="rect">
            <a:avLst/>
          </a:prstGeom>
          <a:noFill/>
        </p:spPr>
      </p:pic>
      <p:pic>
        <p:nvPicPr>
          <p:cNvPr id="10" name="Picture 9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500034" y="56435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52434" y="57959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E:\Pragathi\Press Releases\2016\20160128b_008126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571480"/>
            <a:ext cx="6189663" cy="4724400"/>
          </a:xfrm>
          <a:prstGeom prst="rect">
            <a:avLst/>
          </a:prstGeom>
          <a:noFill/>
        </p:spPr>
      </p:pic>
      <p:sp>
        <p:nvSpPr>
          <p:cNvPr id="10" name="Text Placeholder 6"/>
          <p:cNvSpPr txBox="1">
            <a:spLocks/>
          </p:cNvSpPr>
          <p:nvPr/>
        </p:nvSpPr>
        <p:spPr>
          <a:xfrm>
            <a:off x="804834" y="594837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Enadu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- 28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january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 smtClean="0"/>
              <a:t>Burgula Activities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Overview</a:t>
            </a:r>
          </a:p>
        </p:txBody>
      </p:sp>
      <p:pic>
        <p:nvPicPr>
          <p:cNvPr id="11" name="Picture 10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6072206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Hindi </a:t>
            </a:r>
            <a:r>
              <a:rPr lang="en-US" dirty="0" err="1" smtClean="0"/>
              <a:t>Milap</a:t>
            </a:r>
            <a:r>
              <a:rPr lang="en-US" dirty="0" smtClean="0"/>
              <a:t> -– 18</a:t>
            </a:r>
            <a:r>
              <a:rPr lang="en-US" baseline="30000" dirty="0" smtClean="0"/>
              <a:t>th</a:t>
            </a:r>
            <a:r>
              <a:rPr lang="en-US" dirty="0" smtClean="0"/>
              <a:t> January 2015 </a:t>
            </a:r>
            <a:br>
              <a:rPr lang="en-US" dirty="0" smtClean="0"/>
            </a:br>
            <a:r>
              <a:rPr lang="en-US" dirty="0" err="1" smtClean="0"/>
              <a:t>Swach</a:t>
            </a:r>
            <a:r>
              <a:rPr lang="en-US" dirty="0" smtClean="0"/>
              <a:t> </a:t>
            </a:r>
            <a:r>
              <a:rPr lang="en-US" dirty="0" err="1" smtClean="0"/>
              <a:t>mela</a:t>
            </a:r>
            <a:r>
              <a:rPr lang="en-US" dirty="0" smtClean="0"/>
              <a:t> Poster Release </a:t>
            </a:r>
            <a:endParaRPr lang="en-IN" dirty="0"/>
          </a:p>
        </p:txBody>
      </p:sp>
      <p:pic>
        <p:nvPicPr>
          <p:cNvPr id="6" name="Picture 5" descr="C:\Documents and Settings\user\Desktop\UCDS News.jpg"/>
          <p:cNvPicPr/>
          <p:nvPr/>
        </p:nvPicPr>
        <p:blipFill>
          <a:blip r:embed="rId2"/>
          <a:srcRect r="13384" b="17297"/>
          <a:stretch>
            <a:fillRect/>
          </a:stretch>
        </p:blipFill>
        <p:spPr bwMode="auto">
          <a:xfrm>
            <a:off x="1142976" y="500042"/>
            <a:ext cx="671517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1720700" y="5831104"/>
            <a:ext cx="1025026" cy="232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" name="Picture 2" descr="E:\Pragathi\Pictures\New folder\IMG-20160205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57166"/>
            <a:ext cx="5214974" cy="5425252"/>
          </a:xfrm>
          <a:prstGeom prst="rect">
            <a:avLst/>
          </a:prstGeom>
          <a:noFill/>
        </p:spPr>
      </p:pic>
      <p:sp>
        <p:nvSpPr>
          <p:cNvPr id="13" name="Text Placeholder 6"/>
          <p:cNvSpPr txBox="1">
            <a:spLocks/>
          </p:cNvSpPr>
          <p:nvPr/>
        </p:nvSpPr>
        <p:spPr>
          <a:xfrm>
            <a:off x="642910" y="5715016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785786" y="5715016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Nav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Telangana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lang="en-US" sz="2000" dirty="0" smtClean="0"/>
              <a:t>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February –  2016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 smtClean="0"/>
              <a:t>Gram </a:t>
            </a:r>
            <a:r>
              <a:rPr lang="en-US" sz="2000" dirty="0" err="1" smtClean="0"/>
              <a:t>Panchayat</a:t>
            </a:r>
            <a:r>
              <a:rPr lang="en-US" sz="2000" dirty="0" smtClean="0"/>
              <a:t> Meeting for Village development plan </a:t>
            </a:r>
            <a:endParaRPr lang="en-IN" sz="2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IN" sz="2000" dirty="0" smtClean="0"/>
          </a:p>
        </p:txBody>
      </p:sp>
      <p:pic>
        <p:nvPicPr>
          <p:cNvPr id="10" name="Picture 9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1720700" y="5831104"/>
            <a:ext cx="1025026" cy="232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1873100" y="5983504"/>
            <a:ext cx="1025026" cy="232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E:\Pragathi\Pictures\New folder\IMG-20160205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57166"/>
            <a:ext cx="6715172" cy="5554487"/>
          </a:xfrm>
          <a:prstGeom prst="rect">
            <a:avLst/>
          </a:prstGeom>
          <a:noFill/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285720" y="5857892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Eenadu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lang="en-US" sz="2000" dirty="0" smtClean="0"/>
              <a:t>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February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 smtClean="0"/>
              <a:t>Gram </a:t>
            </a:r>
            <a:r>
              <a:rPr lang="en-US" sz="2000" dirty="0" err="1" smtClean="0"/>
              <a:t>Panchayat</a:t>
            </a:r>
            <a:r>
              <a:rPr lang="en-US" sz="2000" dirty="0" smtClean="0"/>
              <a:t> Meeting for Village development plan 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1720700" y="5831104"/>
            <a:ext cx="1025026" cy="232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74" name="AutoShape 2" descr="Displaying IMG-20160114-WA0042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6" name="AutoShape 4" descr="Displaying IMG-20160114-WA0042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8" name="AutoShape 6" descr="Displaying IMG-20160114-WA0042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80" name="AutoShape 8" descr="Displaying IMG-20160114-WA0043.jpg"/>
          <p:cNvSpPr>
            <a:spLocks noChangeAspect="1" noChangeArrowheads="1"/>
          </p:cNvSpPr>
          <p:nvPr/>
        </p:nvSpPr>
        <p:spPr bwMode="auto">
          <a:xfrm>
            <a:off x="209503" y="-73446"/>
            <a:ext cx="66985" cy="882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1873100" y="5983504"/>
            <a:ext cx="1025026" cy="232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285720" y="5857892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dirty="0" err="1" smtClean="0"/>
              <a:t>Nav</a:t>
            </a:r>
            <a:r>
              <a:rPr lang="en-US" sz="2000" dirty="0" smtClean="0"/>
              <a:t> </a:t>
            </a:r>
            <a:r>
              <a:rPr lang="en-US" sz="2000" dirty="0" err="1" smtClean="0"/>
              <a:t>Telangana</a:t>
            </a:r>
            <a:r>
              <a:rPr lang="en-US" sz="2000" dirty="0" smtClean="0"/>
              <a:t> 24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February 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dirty="0" smtClean="0"/>
              <a:t> About </a:t>
            </a:r>
            <a:r>
              <a:rPr lang="en-US" sz="2000" dirty="0" err="1" smtClean="0"/>
              <a:t>Pragthi</a:t>
            </a:r>
            <a:r>
              <a:rPr lang="en-US" sz="2000" dirty="0" smtClean="0"/>
              <a:t> Activities in Burgula </a:t>
            </a:r>
            <a:endParaRPr lang="en-IN" sz="2000" dirty="0" smtClean="0"/>
          </a:p>
        </p:txBody>
      </p:sp>
      <p:pic>
        <p:nvPicPr>
          <p:cNvPr id="10" name="Picture 9" descr="Picture2.png"/>
          <p:cNvPicPr>
            <a:picLocks noChangeAspect="1"/>
          </p:cNvPicPr>
          <p:nvPr/>
        </p:nvPicPr>
        <p:blipFill>
          <a:blip r:embed="rId2"/>
          <a:srcRect b="70219"/>
          <a:stretch>
            <a:fillRect/>
          </a:stretch>
        </p:blipFill>
        <p:spPr>
          <a:xfrm>
            <a:off x="214282" y="714356"/>
            <a:ext cx="8461267" cy="4429132"/>
          </a:xfrm>
          <a:prstGeom prst="rect">
            <a:avLst/>
          </a:prstGeom>
        </p:spPr>
      </p:pic>
      <p:pic>
        <p:nvPicPr>
          <p:cNvPr id="14" name="Picture 13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2"/>
          <a:srcRect r="49014" b="26876"/>
          <a:stretch>
            <a:fillRect/>
          </a:stretch>
        </p:blipFill>
        <p:spPr>
          <a:xfrm>
            <a:off x="1000100" y="1"/>
            <a:ext cx="7643866" cy="6000767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/>
        </p:nvSpPr>
        <p:spPr>
          <a:xfrm>
            <a:off x="285720" y="605313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dirty="0" err="1" smtClean="0"/>
              <a:t>Nav</a:t>
            </a:r>
            <a:r>
              <a:rPr lang="en-US" sz="2000" dirty="0" smtClean="0"/>
              <a:t> </a:t>
            </a:r>
            <a:r>
              <a:rPr lang="en-US" sz="2000" dirty="0" err="1" smtClean="0"/>
              <a:t>Telangana</a:t>
            </a:r>
            <a:r>
              <a:rPr lang="en-US" sz="2000" dirty="0" smtClean="0"/>
              <a:t>- 24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February – 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dirty="0" smtClean="0"/>
              <a:t> About </a:t>
            </a:r>
            <a:r>
              <a:rPr lang="en-US" sz="2000" dirty="0" err="1" smtClean="0"/>
              <a:t>Pragthi</a:t>
            </a:r>
            <a:r>
              <a:rPr lang="en-US" sz="2000" dirty="0" smtClean="0"/>
              <a:t> Activities in Burgula </a:t>
            </a:r>
            <a:endParaRPr lang="en-IN" sz="2000" dirty="0" smtClean="0"/>
          </a:p>
        </p:txBody>
      </p:sp>
      <p:pic>
        <p:nvPicPr>
          <p:cNvPr id="10" name="Picture 9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 txBox="1">
            <a:spLocks/>
          </p:cNvSpPr>
          <p:nvPr/>
        </p:nvSpPr>
        <p:spPr>
          <a:xfrm>
            <a:off x="285720" y="5572140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en-IN" sz="200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68199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Placeholder 6"/>
          <p:cNvSpPr txBox="1">
            <a:spLocks/>
          </p:cNvSpPr>
          <p:nvPr/>
        </p:nvSpPr>
        <p:spPr>
          <a:xfrm>
            <a:off x="285720" y="5857892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Eenadu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lang="en-US" sz="2000" dirty="0" smtClean="0"/>
              <a:t>11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 February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Skill Training for Girls at APBIRED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 txBox="1">
            <a:spLocks/>
          </p:cNvSpPr>
          <p:nvPr/>
        </p:nvSpPr>
        <p:spPr>
          <a:xfrm>
            <a:off x="285720" y="5572140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en-IN" sz="2000" dirty="0" smtClean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285720" y="5857892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Shadnagar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newtown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lang="en-US" sz="2000" dirty="0" smtClean="0"/>
              <a:t>15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June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Sandals Distribution in </a:t>
            </a:r>
            <a:r>
              <a:rPr lang="en-US" sz="2000" dirty="0" err="1" smtClean="0"/>
              <a:t>G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schools</a:t>
            </a:r>
            <a:endParaRPr kumimoji="0" lang="en-I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Pragathi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  <p:sp>
        <p:nvSpPr>
          <p:cNvPr id="2050" name="AutoShape 2" descr="Displaying IMG-20160615-WA00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52" name="AutoShape 4" descr="Displaying IMG-20160615-WA00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54" name="AutoShape 6" descr="Displaying IMG-20160615-WA00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56" name="AutoShape 8" descr="Displaying IMG-20160615-WA00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58" name="AutoShape 10" descr="Displaying IMG-20160615-WA00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60" name="AutoShape 12" descr="Displaying IMG-20160615-WA00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000108"/>
            <a:ext cx="792958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 txBox="1">
            <a:spLocks/>
          </p:cNvSpPr>
          <p:nvPr/>
        </p:nvSpPr>
        <p:spPr>
          <a:xfrm>
            <a:off x="285720" y="5572140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en-IN" sz="2000" dirty="0" smtClean="0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285720" y="5857892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 smtClean="0"/>
              <a:t>Hindi </a:t>
            </a:r>
            <a:r>
              <a:rPr lang="en-US" sz="2000" dirty="0" err="1" smtClean="0"/>
              <a:t>Milap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June –  2016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dirty="0" smtClean="0"/>
              <a:t>Sandals Distribution in </a:t>
            </a:r>
            <a:r>
              <a:rPr lang="en-US" sz="2000" dirty="0" err="1" smtClean="0"/>
              <a:t>Govt</a:t>
            </a:r>
            <a:r>
              <a:rPr lang="en-US" sz="2000" dirty="0" smtClean="0"/>
              <a:t> schools</a:t>
            </a:r>
            <a:endParaRPr lang="en-IN" sz="2000" dirty="0" smtClean="0"/>
          </a:p>
        </p:txBody>
      </p:sp>
      <p:pic>
        <p:nvPicPr>
          <p:cNvPr id="7" name="Picture 6" descr="Pragathi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0"/>
            <a:ext cx="6808787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 txBox="1">
            <a:spLocks/>
          </p:cNvSpPr>
          <p:nvPr/>
        </p:nvSpPr>
        <p:spPr>
          <a:xfrm>
            <a:off x="2000232" y="605313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en-IN" sz="2000" dirty="0" smtClean="0"/>
          </a:p>
        </p:txBody>
      </p:sp>
      <p:pic>
        <p:nvPicPr>
          <p:cNvPr id="7" name="Picture 6" descr="Pragathi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844" y="5929330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dirty="0" err="1" smtClean="0"/>
              <a:t>Shadnagar</a:t>
            </a:r>
            <a:r>
              <a:rPr lang="en-US" dirty="0" smtClean="0"/>
              <a:t> Rural : 10</a:t>
            </a:r>
            <a:r>
              <a:rPr lang="en-US" baseline="30000" dirty="0" smtClean="0"/>
              <a:t>th</a:t>
            </a:r>
            <a:r>
              <a:rPr lang="en-US" dirty="0" smtClean="0"/>
              <a:t> October   2016</a:t>
            </a:r>
          </a:p>
          <a:p>
            <a:pPr lvl="0">
              <a:spcBef>
                <a:spcPct val="20000"/>
              </a:spcBef>
              <a:defRPr/>
            </a:pPr>
            <a:r>
              <a:rPr lang="en-US" dirty="0" err="1" smtClean="0"/>
              <a:t>Pragathi</a:t>
            </a:r>
            <a:r>
              <a:rPr lang="en-US" dirty="0" smtClean="0"/>
              <a:t> Annual Youth Festival celebration</a:t>
            </a:r>
            <a:endParaRPr lang="en-IN" dirty="0" smtClean="0"/>
          </a:p>
        </p:txBody>
      </p:sp>
      <p:pic>
        <p:nvPicPr>
          <p:cNvPr id="1026" name="Picture 2" descr="C:\Users\Rajesh\Downloads\IMG-20161015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8048467" cy="4481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 txBox="1">
            <a:spLocks/>
          </p:cNvSpPr>
          <p:nvPr/>
        </p:nvSpPr>
        <p:spPr>
          <a:xfrm>
            <a:off x="2000232" y="605313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en-IN" sz="2000" dirty="0" smtClean="0"/>
          </a:p>
        </p:txBody>
      </p:sp>
      <p:pic>
        <p:nvPicPr>
          <p:cNvPr id="7" name="Picture 6" descr="Pragathi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844" y="5929330"/>
            <a:ext cx="592935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dirty="0" err="1" smtClean="0"/>
              <a:t>Shadnagar</a:t>
            </a:r>
            <a:r>
              <a:rPr lang="en-US" dirty="0" smtClean="0"/>
              <a:t> Newtown: November 29</a:t>
            </a:r>
            <a:r>
              <a:rPr lang="en-US" baseline="30000" dirty="0" smtClean="0"/>
              <a:t>th</a:t>
            </a:r>
            <a:r>
              <a:rPr lang="en-US" dirty="0" smtClean="0"/>
              <a:t> –  2016</a:t>
            </a:r>
          </a:p>
          <a:p>
            <a:pPr lvl="0">
              <a:spcBef>
                <a:spcPct val="20000"/>
              </a:spcBef>
              <a:defRPr/>
            </a:pPr>
            <a:r>
              <a:rPr lang="en-US" dirty="0" smtClean="0"/>
              <a:t>Education Improvement planning for </a:t>
            </a:r>
            <a:r>
              <a:rPr lang="en-US" dirty="0" err="1" smtClean="0"/>
              <a:t>Farooqnagar</a:t>
            </a:r>
            <a:r>
              <a:rPr lang="en-US" dirty="0" smtClean="0"/>
              <a:t> </a:t>
            </a:r>
            <a:r>
              <a:rPr lang="en-US" dirty="0" err="1" smtClean="0"/>
              <a:t>Mandal</a:t>
            </a:r>
            <a:endParaRPr lang="en-IN" dirty="0" smtClean="0"/>
          </a:p>
        </p:txBody>
      </p:sp>
      <p:pic>
        <p:nvPicPr>
          <p:cNvPr id="3074" name="Picture 2" descr="C:\Users\Rajesh\Downloads\IMG-20161129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" y="752475"/>
            <a:ext cx="6286500" cy="4819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 txBox="1">
            <a:spLocks/>
          </p:cNvSpPr>
          <p:nvPr/>
        </p:nvSpPr>
        <p:spPr>
          <a:xfrm>
            <a:off x="2000232" y="605313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en-IN" sz="2000" dirty="0" smtClean="0"/>
          </a:p>
        </p:txBody>
      </p:sp>
      <p:pic>
        <p:nvPicPr>
          <p:cNvPr id="7" name="Picture 6" descr="Pragathi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844" y="5929330"/>
            <a:ext cx="550072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dirty="0" err="1" smtClean="0"/>
              <a:t>Namastay</a:t>
            </a:r>
            <a:r>
              <a:rPr lang="en-US" dirty="0" smtClean="0"/>
              <a:t> </a:t>
            </a:r>
            <a:r>
              <a:rPr lang="en-US" dirty="0" err="1" smtClean="0"/>
              <a:t>Telangana</a:t>
            </a:r>
            <a:r>
              <a:rPr lang="en-US" dirty="0" smtClean="0"/>
              <a:t>: 30</a:t>
            </a:r>
            <a:r>
              <a:rPr lang="en-US" baseline="30000" dirty="0" smtClean="0"/>
              <a:t>th</a:t>
            </a:r>
            <a:r>
              <a:rPr lang="en-US" dirty="0" smtClean="0"/>
              <a:t> November –  2016</a:t>
            </a:r>
          </a:p>
          <a:p>
            <a:pPr lvl="0">
              <a:spcBef>
                <a:spcPct val="20000"/>
              </a:spcBef>
              <a:defRPr/>
            </a:pPr>
            <a:r>
              <a:rPr lang="en-US" dirty="0" smtClean="0"/>
              <a:t>Distribution of  39 </a:t>
            </a:r>
            <a:r>
              <a:rPr lang="en-US" dirty="0" err="1" smtClean="0"/>
              <a:t>bycycles</a:t>
            </a:r>
            <a:r>
              <a:rPr lang="en-US" dirty="0" smtClean="0"/>
              <a:t> in </a:t>
            </a:r>
            <a:r>
              <a:rPr lang="en-US" dirty="0" err="1" smtClean="0"/>
              <a:t>Burgula</a:t>
            </a:r>
            <a:r>
              <a:rPr lang="en-US" dirty="0" smtClean="0"/>
              <a:t> </a:t>
            </a:r>
            <a:r>
              <a:rPr lang="en-US" dirty="0" err="1" smtClean="0"/>
              <a:t>Govt</a:t>
            </a:r>
            <a:r>
              <a:rPr lang="en-US" dirty="0" smtClean="0"/>
              <a:t> school</a:t>
            </a:r>
            <a:endParaRPr lang="en-IN" dirty="0" smtClean="0"/>
          </a:p>
        </p:txBody>
      </p:sp>
      <p:pic>
        <p:nvPicPr>
          <p:cNvPr id="4098" name="Picture 2" descr="C:\Users\Rajesh\Downloads\IMG-20161205-WA0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169002" y="-811605"/>
            <a:ext cx="3384385" cy="8097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IMG-20150402-WA000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17" t="731" r="-3642"/>
          <a:stretch>
            <a:fillRect/>
          </a:stretch>
        </p:blipFill>
        <p:spPr>
          <a:xfrm>
            <a:off x="1285852" y="571480"/>
            <a:ext cx="6929486" cy="4089435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28596" y="5715016"/>
            <a:ext cx="5486400" cy="804862"/>
          </a:xfrm>
        </p:spPr>
        <p:txBody>
          <a:bodyPr/>
          <a:lstStyle/>
          <a:p>
            <a:r>
              <a:rPr lang="en-US" dirty="0" smtClean="0"/>
              <a:t>31</a:t>
            </a:r>
            <a:r>
              <a:rPr lang="en-US" baseline="30000" dirty="0" smtClean="0"/>
              <a:t>st</a:t>
            </a:r>
            <a:r>
              <a:rPr lang="en-US" dirty="0" smtClean="0"/>
              <a:t> March 2015</a:t>
            </a:r>
          </a:p>
          <a:p>
            <a:r>
              <a:rPr lang="en-US" dirty="0" smtClean="0"/>
              <a:t>Distribution of Sewing Machines at </a:t>
            </a:r>
            <a:r>
              <a:rPr lang="en-US" dirty="0" err="1" smtClean="0"/>
              <a:t>Nerella</a:t>
            </a:r>
            <a:r>
              <a:rPr lang="en-US" dirty="0" smtClean="0"/>
              <a:t> </a:t>
            </a:r>
            <a:r>
              <a:rPr lang="en-US" dirty="0" err="1" smtClean="0"/>
              <a:t>Cheru</a:t>
            </a:r>
            <a:r>
              <a:rPr lang="en-US" dirty="0" smtClean="0"/>
              <a:t>  Village </a:t>
            </a:r>
            <a:endParaRPr lang="en-IN" dirty="0"/>
          </a:p>
        </p:txBody>
      </p:sp>
      <p:pic>
        <p:nvPicPr>
          <p:cNvPr id="5" name="Picture 4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 txBox="1">
            <a:spLocks/>
          </p:cNvSpPr>
          <p:nvPr/>
        </p:nvSpPr>
        <p:spPr>
          <a:xfrm>
            <a:off x="2000232" y="605313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en-IN" sz="2000" dirty="0" smtClean="0"/>
          </a:p>
        </p:txBody>
      </p:sp>
      <p:pic>
        <p:nvPicPr>
          <p:cNvPr id="7" name="Picture 6" descr="Pragathi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844" y="5929330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dirty="0" err="1" smtClean="0"/>
              <a:t>Shadnagar</a:t>
            </a:r>
            <a:r>
              <a:rPr lang="en-US" dirty="0" smtClean="0"/>
              <a:t> Rural : 17</a:t>
            </a:r>
            <a:r>
              <a:rPr lang="en-US" baseline="30000" dirty="0" smtClean="0"/>
              <a:t>th</a:t>
            </a:r>
            <a:r>
              <a:rPr lang="en-US" dirty="0" smtClean="0"/>
              <a:t> December 2016</a:t>
            </a:r>
          </a:p>
          <a:p>
            <a:pPr lvl="0">
              <a:spcBef>
                <a:spcPct val="20000"/>
              </a:spcBef>
              <a:defRPr/>
            </a:pPr>
            <a:r>
              <a:rPr lang="en-US" dirty="0" err="1" smtClean="0"/>
              <a:t>Pragathi</a:t>
            </a:r>
            <a:r>
              <a:rPr lang="en-US" dirty="0" smtClean="0"/>
              <a:t> Annual Youth Festival celebration</a:t>
            </a:r>
            <a:endParaRPr lang="en-IN" dirty="0" smtClean="0"/>
          </a:p>
        </p:txBody>
      </p:sp>
      <p:pic>
        <p:nvPicPr>
          <p:cNvPr id="8" name="Picture 7" descr="u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685800"/>
            <a:ext cx="7715118" cy="494823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 txBox="1">
            <a:spLocks/>
          </p:cNvSpPr>
          <p:nvPr/>
        </p:nvSpPr>
        <p:spPr>
          <a:xfrm>
            <a:off x="2000232" y="605313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en-IN" sz="2000" dirty="0" smtClean="0"/>
          </a:p>
        </p:txBody>
      </p:sp>
      <p:pic>
        <p:nvPicPr>
          <p:cNvPr id="7" name="Picture 6" descr="Pragathi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844" y="5929330"/>
            <a:ext cx="58579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dirty="0" err="1" smtClean="0"/>
              <a:t>Shadnagar</a:t>
            </a:r>
            <a:r>
              <a:rPr lang="en-US" dirty="0" smtClean="0"/>
              <a:t> Newtown : November </a:t>
            </a:r>
          </a:p>
          <a:p>
            <a:pPr lvl="0">
              <a:spcBef>
                <a:spcPct val="20000"/>
              </a:spcBef>
              <a:defRPr/>
            </a:pPr>
            <a:r>
              <a:rPr lang="en-US" dirty="0" smtClean="0"/>
              <a:t>Appreciation for Education Improvement projects</a:t>
            </a:r>
            <a:endParaRPr lang="en-IN" dirty="0" smtClean="0"/>
          </a:p>
        </p:txBody>
      </p:sp>
      <p:pic>
        <p:nvPicPr>
          <p:cNvPr id="2050" name="Picture 2" descr="C:\Users\Rajesh\Downloads\IMG-20161107-WA0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626570"/>
            <a:ext cx="6381775" cy="4613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 txBox="1">
            <a:spLocks/>
          </p:cNvSpPr>
          <p:nvPr/>
        </p:nvSpPr>
        <p:spPr>
          <a:xfrm>
            <a:off x="2000232" y="605313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en-IN" sz="2000" dirty="0" smtClean="0"/>
          </a:p>
        </p:txBody>
      </p:sp>
      <p:pic>
        <p:nvPicPr>
          <p:cNvPr id="7" name="Picture 6" descr="Pragathi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844" y="5929330"/>
            <a:ext cx="607223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dirty="0" err="1" smtClean="0"/>
              <a:t>Shadnagar</a:t>
            </a:r>
            <a:r>
              <a:rPr lang="en-US" dirty="0" smtClean="0"/>
              <a:t> New </a:t>
            </a:r>
            <a:r>
              <a:rPr lang="en-US" dirty="0" err="1" smtClean="0"/>
              <a:t>Town:March</a:t>
            </a:r>
            <a:r>
              <a:rPr lang="en-US" dirty="0" smtClean="0"/>
              <a:t> 15th –  2017</a:t>
            </a:r>
          </a:p>
          <a:p>
            <a:pPr lvl="0">
              <a:spcBef>
                <a:spcPct val="20000"/>
              </a:spcBef>
              <a:defRPr/>
            </a:pPr>
            <a:r>
              <a:rPr lang="en-US" dirty="0" smtClean="0"/>
              <a:t>Water Treatment Plant </a:t>
            </a:r>
            <a:r>
              <a:rPr lang="en-US" dirty="0" err="1" smtClean="0"/>
              <a:t>Inaugurationat</a:t>
            </a:r>
            <a:r>
              <a:rPr lang="en-US" dirty="0" smtClean="0"/>
              <a:t> </a:t>
            </a:r>
            <a:r>
              <a:rPr lang="en-US" dirty="0" err="1" smtClean="0"/>
              <a:t>Kashireddyguda</a:t>
            </a:r>
            <a:endParaRPr lang="en-IN" dirty="0" smtClean="0"/>
          </a:p>
        </p:txBody>
      </p:sp>
      <p:pic>
        <p:nvPicPr>
          <p:cNvPr id="6146" name="Picture 2" descr="C:\Users\Rajesh\Downloads\IMG-20170316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14291"/>
            <a:ext cx="4357718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 txBox="1">
            <a:spLocks/>
          </p:cNvSpPr>
          <p:nvPr/>
        </p:nvSpPr>
        <p:spPr>
          <a:xfrm>
            <a:off x="2000232" y="6053138"/>
            <a:ext cx="6064274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en-IN" sz="2000" dirty="0" smtClean="0"/>
          </a:p>
        </p:txBody>
      </p:sp>
      <p:pic>
        <p:nvPicPr>
          <p:cNvPr id="7" name="Picture 6" descr="Pragathi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844" y="5929330"/>
            <a:ext cx="521497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dirty="0" err="1" smtClean="0"/>
              <a:t>Namastay</a:t>
            </a:r>
            <a:r>
              <a:rPr lang="en-US" dirty="0" smtClean="0"/>
              <a:t> Telangana:27</a:t>
            </a:r>
            <a:r>
              <a:rPr lang="en-US" baseline="30000" dirty="0" smtClean="0"/>
              <a:t>th</a:t>
            </a:r>
            <a:r>
              <a:rPr lang="en-US" dirty="0" smtClean="0"/>
              <a:t> January –  2017</a:t>
            </a:r>
          </a:p>
          <a:p>
            <a:pPr lvl="0">
              <a:spcBef>
                <a:spcPct val="20000"/>
              </a:spcBef>
              <a:defRPr/>
            </a:pPr>
            <a:r>
              <a:rPr lang="en-US" dirty="0" smtClean="0"/>
              <a:t>Distribution of dustbins for waste segregation project</a:t>
            </a:r>
            <a:endParaRPr lang="en-IN" dirty="0" smtClean="0"/>
          </a:p>
        </p:txBody>
      </p:sp>
      <p:pic>
        <p:nvPicPr>
          <p:cNvPr id="5122" name="Picture 2" descr="C:\Users\Rajesh\Downloads\IMG-20170127-WA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500042"/>
            <a:ext cx="3571900" cy="5707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obile pics -25 aug\WhatsApp Images\Sent\IMG-20150401-WA0002.jpg"/>
          <p:cNvPicPr>
            <a:picLocks noChangeAspect="1" noChangeArrowheads="1"/>
          </p:cNvPicPr>
          <p:nvPr/>
        </p:nvPicPr>
        <p:blipFill>
          <a:blip r:embed="rId2"/>
          <a:srcRect t="21875" r="27778" b="15625"/>
          <a:stretch>
            <a:fillRect/>
          </a:stretch>
        </p:blipFill>
        <p:spPr bwMode="auto">
          <a:xfrm>
            <a:off x="5072066" y="642917"/>
            <a:ext cx="3500462" cy="4039015"/>
          </a:xfrm>
          <a:prstGeom prst="rect">
            <a:avLst/>
          </a:prstGeom>
          <a:noFill/>
        </p:spPr>
      </p:pic>
      <p:pic>
        <p:nvPicPr>
          <p:cNvPr id="11" name="Picture 10" descr="C:\Documents and Settings\user\Desktop\Praghati Walfare Socity News.jpg"/>
          <p:cNvPicPr/>
          <p:nvPr/>
        </p:nvPicPr>
        <p:blipFill>
          <a:blip r:embed="rId3"/>
          <a:srcRect r="6944"/>
          <a:stretch>
            <a:fillRect/>
          </a:stretch>
        </p:blipFill>
        <p:spPr bwMode="auto">
          <a:xfrm>
            <a:off x="214282" y="357166"/>
            <a:ext cx="478634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28596" y="5857892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Hindi </a:t>
            </a:r>
            <a:r>
              <a:rPr lang="en-US" dirty="0" err="1" smtClean="0"/>
              <a:t>Milap</a:t>
            </a:r>
            <a:r>
              <a:rPr lang="en-US" dirty="0" smtClean="0"/>
              <a:t>- 31</a:t>
            </a:r>
            <a:r>
              <a:rPr lang="en-US" baseline="30000" dirty="0" smtClean="0"/>
              <a:t>st</a:t>
            </a:r>
            <a:r>
              <a:rPr lang="en-US" dirty="0" smtClean="0"/>
              <a:t> March 2015</a:t>
            </a:r>
          </a:p>
          <a:p>
            <a:r>
              <a:rPr lang="en-US" dirty="0" smtClean="0"/>
              <a:t>Distribution of Sewing Machines at </a:t>
            </a:r>
            <a:r>
              <a:rPr lang="en-US" dirty="0" err="1" smtClean="0"/>
              <a:t>Nerella</a:t>
            </a:r>
            <a:r>
              <a:rPr lang="en-US" dirty="0" smtClean="0"/>
              <a:t> </a:t>
            </a:r>
            <a:r>
              <a:rPr lang="en-US" dirty="0" err="1" smtClean="0"/>
              <a:t>Cheru</a:t>
            </a:r>
            <a:r>
              <a:rPr lang="en-US" dirty="0" smtClean="0"/>
              <a:t>  Village </a:t>
            </a:r>
            <a:endParaRPr lang="en-IN" dirty="0"/>
          </a:p>
        </p:txBody>
      </p:sp>
      <p:pic>
        <p:nvPicPr>
          <p:cNvPr id="5" name="Picture 4" descr="Pragathi 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hara Sharma\Desktop\pws  pics\whatsup pics as on dec 2015\Sent\IMG-20150517-WA0010.jpg"/>
          <p:cNvPicPr>
            <a:picLocks noChangeAspect="1" noChangeArrowheads="1"/>
          </p:cNvPicPr>
          <p:nvPr/>
        </p:nvPicPr>
        <p:blipFill>
          <a:blip r:embed="rId2"/>
          <a:srcRect l="27060" r="32350" b="6250"/>
          <a:stretch>
            <a:fillRect/>
          </a:stretch>
        </p:blipFill>
        <p:spPr bwMode="auto">
          <a:xfrm>
            <a:off x="2643174" y="357166"/>
            <a:ext cx="1071570" cy="53578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7158" y="5857892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Hindi </a:t>
            </a:r>
            <a:r>
              <a:rPr lang="en-US" dirty="0" err="1" smtClean="0"/>
              <a:t>Milap</a:t>
            </a:r>
            <a:r>
              <a:rPr lang="en-US" dirty="0" smtClean="0"/>
              <a:t>- 15</a:t>
            </a:r>
            <a:r>
              <a:rPr lang="en-US" baseline="30000" dirty="0" smtClean="0"/>
              <a:t>th</a:t>
            </a:r>
            <a:r>
              <a:rPr lang="en-US" dirty="0" smtClean="0"/>
              <a:t> May 2015 </a:t>
            </a:r>
          </a:p>
          <a:p>
            <a:r>
              <a:rPr lang="en-US" dirty="0" smtClean="0"/>
              <a:t>PWS – Administrative Officer – Small Interview</a:t>
            </a:r>
            <a:endParaRPr lang="en-IN" dirty="0"/>
          </a:p>
        </p:txBody>
      </p:sp>
      <p:pic>
        <p:nvPicPr>
          <p:cNvPr id="4" name="Picture 3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-20151107-WA001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3656" r="-1872"/>
          <a:stretch>
            <a:fillRect/>
          </a:stretch>
        </p:blipFill>
        <p:spPr>
          <a:xfrm>
            <a:off x="428596" y="571480"/>
            <a:ext cx="8358246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7158" y="5929330"/>
            <a:ext cx="5707084" cy="704868"/>
          </a:xfrm>
        </p:spPr>
        <p:txBody>
          <a:bodyPr>
            <a:normAutofit/>
          </a:bodyPr>
          <a:lstStyle/>
          <a:p>
            <a:r>
              <a:rPr lang="en-US" dirty="0" err="1" smtClean="0"/>
              <a:t>Namasthay</a:t>
            </a:r>
            <a:r>
              <a:rPr lang="en-US" dirty="0" smtClean="0"/>
              <a:t> </a:t>
            </a:r>
            <a:r>
              <a:rPr lang="en-US" dirty="0" err="1" smtClean="0"/>
              <a:t>Telangana</a:t>
            </a:r>
            <a:r>
              <a:rPr lang="en-US" dirty="0" smtClean="0"/>
              <a:t>- -19</a:t>
            </a:r>
            <a:r>
              <a:rPr lang="en-US" baseline="30000" dirty="0" smtClean="0"/>
              <a:t>th</a:t>
            </a:r>
            <a:r>
              <a:rPr lang="en-US" dirty="0" smtClean="0"/>
              <a:t> July 2015</a:t>
            </a:r>
          </a:p>
          <a:p>
            <a:r>
              <a:rPr lang="en-US" dirty="0" smtClean="0"/>
              <a:t>Awareness Camp on </a:t>
            </a:r>
            <a:r>
              <a:rPr lang="en-US" dirty="0" err="1" smtClean="0"/>
              <a:t>Asthama</a:t>
            </a:r>
            <a:endParaRPr lang="en-IN" dirty="0"/>
          </a:p>
        </p:txBody>
      </p:sp>
      <p:pic>
        <p:nvPicPr>
          <p:cNvPr id="6" name="Picture 5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hindi milap- LCD- Oct 2015Press-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2047" b="14086"/>
          <a:stretch>
            <a:fillRect/>
          </a:stretch>
        </p:blipFill>
        <p:spPr>
          <a:xfrm>
            <a:off x="785786" y="500042"/>
            <a:ext cx="7642170" cy="3500462"/>
          </a:xfrm>
        </p:spPr>
      </p:pic>
      <p:sp>
        <p:nvSpPr>
          <p:cNvPr id="7" name="Rectangle 6"/>
          <p:cNvSpPr/>
          <p:nvPr/>
        </p:nvSpPr>
        <p:spPr>
          <a:xfrm>
            <a:off x="357158" y="5857892"/>
            <a:ext cx="5286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Hindi </a:t>
            </a:r>
            <a:r>
              <a:rPr lang="en-US" dirty="0" err="1" smtClean="0"/>
              <a:t>Milap</a:t>
            </a:r>
            <a:r>
              <a:rPr lang="en-US" dirty="0" smtClean="0"/>
              <a:t> – 7</a:t>
            </a:r>
            <a:r>
              <a:rPr lang="en-US" baseline="30000" dirty="0" smtClean="0"/>
              <a:t>th</a:t>
            </a:r>
            <a:r>
              <a:rPr lang="en-US" dirty="0" smtClean="0"/>
              <a:t> October 2015</a:t>
            </a:r>
          </a:p>
          <a:p>
            <a:r>
              <a:rPr lang="en-US" dirty="0" smtClean="0"/>
              <a:t>LCD Donation to facilitate Education</a:t>
            </a:r>
            <a:endParaRPr lang="en-IN" dirty="0"/>
          </a:p>
        </p:txBody>
      </p:sp>
      <p:pic>
        <p:nvPicPr>
          <p:cNvPr id="4" name="Picture 3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30895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57158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Hindi </a:t>
            </a:r>
            <a:r>
              <a:rPr lang="en-US" dirty="0" err="1" smtClean="0"/>
              <a:t>Milap</a:t>
            </a:r>
            <a:r>
              <a:rPr lang="en-US" dirty="0" smtClean="0"/>
              <a:t> - - 14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Novemeber</a:t>
            </a:r>
            <a:r>
              <a:rPr lang="en-US" dirty="0" smtClean="0"/>
              <a:t> 2015</a:t>
            </a:r>
          </a:p>
          <a:p>
            <a:r>
              <a:rPr lang="en-US" dirty="0" err="1" smtClean="0"/>
              <a:t>Childrens</a:t>
            </a:r>
            <a:r>
              <a:rPr lang="en-US" dirty="0" smtClean="0"/>
              <a:t> Day Celebration</a:t>
            </a:r>
            <a:endParaRPr lang="en-IN" dirty="0"/>
          </a:p>
        </p:txBody>
      </p:sp>
      <p:pic>
        <p:nvPicPr>
          <p:cNvPr id="4" name="Picture 3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214414" y="5367338"/>
            <a:ext cx="6064274" cy="804862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Nav</a:t>
            </a:r>
            <a:r>
              <a:rPr lang="en-US" sz="2000" dirty="0" smtClean="0"/>
              <a:t> </a:t>
            </a:r>
            <a:r>
              <a:rPr lang="en-US" sz="2000" dirty="0" err="1" smtClean="0"/>
              <a:t>Telangana</a:t>
            </a:r>
            <a:r>
              <a:rPr lang="en-US" sz="2000" dirty="0" smtClean="0"/>
              <a:t>- – </a:t>
            </a:r>
            <a:r>
              <a:rPr lang="en-US" sz="2000" dirty="0" err="1" smtClean="0"/>
              <a:t>Ist</a:t>
            </a:r>
            <a:r>
              <a:rPr lang="en-US" sz="2000" dirty="0" smtClean="0"/>
              <a:t> Dec 2015</a:t>
            </a:r>
          </a:p>
          <a:p>
            <a:r>
              <a:rPr lang="en-US" sz="2000" dirty="0" smtClean="0"/>
              <a:t>Awareness Campaign on Worlds Aids Day</a:t>
            </a:r>
            <a:endParaRPr lang="en-IN" sz="2000" dirty="0"/>
          </a:p>
        </p:txBody>
      </p:sp>
      <p:pic>
        <p:nvPicPr>
          <p:cNvPr id="10" name="Picture 9" descr="IMG-20151204-WA0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642918"/>
            <a:ext cx="6534150" cy="4743450"/>
          </a:xfrm>
          <a:prstGeom prst="rect">
            <a:avLst/>
          </a:prstGeom>
        </p:spPr>
      </p:pic>
      <p:pic>
        <p:nvPicPr>
          <p:cNvPr id="6" name="Picture 5" descr="Pragathi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857892"/>
            <a:ext cx="833595" cy="8335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</TotalTime>
  <Words>345</Words>
  <Application>Microsoft Macintosh PowerPoint</Application>
  <PresentationFormat>On-screen Show (4:3)</PresentationFormat>
  <Paragraphs>77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Press Releases of </vt:lpstr>
      <vt:lpstr>Hindi Milap -– 18th January 2015  Swach mela Poster Release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Dhara Sharma</dc:creator>
  <cp:lastModifiedBy>Microsoft Office User</cp:lastModifiedBy>
  <cp:revision>52</cp:revision>
  <dcterms:created xsi:type="dcterms:W3CDTF">2015-12-13T16:17:05Z</dcterms:created>
  <dcterms:modified xsi:type="dcterms:W3CDTF">2017-03-16T23:22:33Z</dcterms:modified>
</cp:coreProperties>
</file>